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38EE03-544C-4CB7-BC63-30A62B45FAD1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1CA886-A887-44C0-BFC0-57576A635E2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115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4A67ED5-C4B7-4256-96FE-24B2251A59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189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F5C16C-C118-469D-AFB8-97CEE6A110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074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4D825F-1C6F-469E-9EFC-16A09D00B8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712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526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D7F74B-D2D5-4A18-9F77-6C824B807F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646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035D0C-4004-45E2-83D9-D6E6E33CF6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211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6FEF9A-BF9C-4130-8D8D-6625C1FD20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600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F52251-3AF5-47B3-9E62-BBB451F40C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193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0984C7-1FA2-42BC-8915-6D26FAEA5C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7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A99996-9C5C-4171-B763-2297DF340B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094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A417A5-4A08-4905-82F9-215F1B47F5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345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Creator Spirit, by whose aid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world’s foundations first were laid,</a:t>
            </a:r>
            <a:endParaRPr lang="en-NZ" dirty="0"/>
          </a:p>
          <a:p>
            <a:r>
              <a:rPr lang="en-GB" dirty="0"/>
              <a:t>	come, visit </a:t>
            </a:r>
            <a:r>
              <a:rPr lang="en-GB" dirty="0" err="1"/>
              <a:t>ev’ry</a:t>
            </a:r>
            <a:r>
              <a:rPr lang="en-GB" dirty="0"/>
              <a:t> pious mind;</a:t>
            </a:r>
            <a:endParaRPr lang="en-NZ" dirty="0"/>
          </a:p>
          <a:p>
            <a:r>
              <a:rPr lang="en-GB" dirty="0"/>
              <a:t>		come, pour thy joys on humankind;</a:t>
            </a:r>
            <a:endParaRPr lang="en-NZ" dirty="0"/>
          </a:p>
          <a:p>
            <a:r>
              <a:rPr lang="en-GB" dirty="0"/>
              <a:t>	from sin and sorrow set us free,</a:t>
            </a:r>
            <a:endParaRPr lang="en-NZ" dirty="0"/>
          </a:p>
          <a:p>
            <a:r>
              <a:rPr lang="en-GB" dirty="0"/>
              <a:t>		and make thy temples worthy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source of uncreated light,</a:t>
            </a:r>
            <a:endParaRPr lang="en-NZ" dirty="0"/>
          </a:p>
          <a:p>
            <a:r>
              <a:rPr lang="en-GB" dirty="0"/>
              <a:t>		the Father’s promised </a:t>
            </a:r>
            <a:r>
              <a:rPr lang="en-GB" dirty="0" err="1"/>
              <a:t>Paraclete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thrice holy fount, thrice holy fire,</a:t>
            </a:r>
            <a:endParaRPr lang="en-NZ" dirty="0"/>
          </a:p>
          <a:p>
            <a:r>
              <a:rPr lang="en-GB" dirty="0"/>
              <a:t>		our hearts with </a:t>
            </a:r>
            <a:r>
              <a:rPr lang="en-GB" dirty="0" err="1"/>
              <a:t>heav’nly</a:t>
            </a:r>
            <a:r>
              <a:rPr lang="en-GB" dirty="0"/>
              <a:t> love inspire;</a:t>
            </a:r>
            <a:endParaRPr lang="en-NZ" dirty="0"/>
          </a:p>
          <a:p>
            <a:r>
              <a:rPr lang="en-GB" dirty="0"/>
              <a:t>	come and thy sacred unction bring</a:t>
            </a:r>
            <a:endParaRPr lang="en-NZ" dirty="0"/>
          </a:p>
          <a:p>
            <a:r>
              <a:rPr lang="en-GB" dirty="0"/>
              <a:t>		to sanctify us while we sing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Plenteous of grace, descend from high,</a:t>
            </a:r>
            <a:endParaRPr lang="en-NZ" dirty="0"/>
          </a:p>
          <a:p>
            <a:r>
              <a:rPr lang="en-GB" dirty="0"/>
              <a:t>		rich in thy </a:t>
            </a:r>
            <a:r>
              <a:rPr lang="en-GB" dirty="0" err="1"/>
              <a:t>sev’nfold</a:t>
            </a:r>
            <a:r>
              <a:rPr lang="en-GB" dirty="0"/>
              <a:t> energy;</a:t>
            </a:r>
            <a:endParaRPr lang="en-NZ" dirty="0"/>
          </a:p>
          <a:p>
            <a:r>
              <a:rPr lang="en-GB" dirty="0"/>
              <a:t>	make us eternal truths receive</a:t>
            </a:r>
            <a:endParaRPr lang="en-NZ" dirty="0"/>
          </a:p>
          <a:p>
            <a:r>
              <a:rPr lang="en-GB" dirty="0"/>
              <a:t>		and practise all that we believe;</a:t>
            </a:r>
            <a:endParaRPr lang="en-NZ" dirty="0"/>
          </a:p>
          <a:p>
            <a:r>
              <a:rPr lang="en-GB" dirty="0"/>
              <a:t>	give us thyself, that we may see</a:t>
            </a:r>
            <a:endParaRPr lang="en-NZ" dirty="0"/>
          </a:p>
          <a:p>
            <a:r>
              <a:rPr lang="en-GB" dirty="0"/>
              <a:t>		the Father and the Son by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 hymn, 9th cent.; tr. John Dryden, 1693</a:t>
            </a:r>
            <a:endParaRPr lang="en-NZ" sz="1000" dirty="0"/>
          </a:p>
          <a:p>
            <a:pPr algn="r"/>
            <a:r>
              <a:rPr lang="en-GB" sz="1000" dirty="0"/>
              <a:t>Tune: John B. Dykes,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2014-03-04T02:53:58Z</dcterms:created>
  <dcterms:modified xsi:type="dcterms:W3CDTF">2014-03-04T02:55:22Z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